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438" r:id="rId4"/>
  </p:sldMasterIdLst>
  <p:notesMasterIdLst>
    <p:notesMasterId r:id="rId6"/>
  </p:notesMasterIdLst>
  <p:handoutMasterIdLst>
    <p:handoutMasterId r:id="rId7"/>
  </p:handoutMasterIdLst>
  <p:sldIdLst>
    <p:sldId id="309" r:id="rId5"/>
  </p:sldIdLst>
  <p:sldSz cx="9144000" cy="5143500" type="screen16x9"/>
  <p:notesSz cx="6797675" cy="9926638"/>
  <p:custDataLst>
    <p:tags r:id="rId8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4D1504-7098-9672-B2BD-D15FB5E5AF9C}" name="Ayme Banda Cordova" initials="AB" userId="S::ayme.banda@CONTUGAS.COM.PE::34d87a69-7cc5-496d-bf0d-48ce4322ce1b" providerId="AD"/>
  <p188:author id="{8272340B-3B0B-6109-73CC-CFA40D26F97F}" name="Arturo Ledesma" initials="AL" userId="S::arturo.ledesma@CONTUGAS.COM.PE::e84c4032-cb46-4967-ae48-d24bf979c04c" providerId="AD"/>
  <p188:author id="{D3BD870E-857E-2C6C-AB74-D8449CAEB146}" name="Andres Pando Summers" initials="" userId="S::andres.pando@CONTUGAS.COM.PE::539bd9fd-b374-4cdc-b2ce-550b3719e4cf" providerId="AD"/>
  <p188:author id="{773E8111-3262-FCE8-13B7-B3B193AB4250}" name="Maritza Solis" initials="MS" userId="S::maritza.solis@CONTUGAS.COM.PE::43f11b45-9569-4ca2-a59e-086691d02399" providerId="AD"/>
  <p188:author id="{4E4C4D27-3771-65E2-E5C8-DDBB4EE8F116}" name="Miguel Angel Zuñiga Gogny" initials="MG" userId="S::miguel.zuniga@contugas.com.pe::eab15ca5-c7f0-452d-a168-b84af92dd8ad" providerId="AD"/>
  <p188:author id="{FE4C1E29-E60C-878E-7116-A029241E0FC5}" name="Lucero Ximena Jara Quispe" initials="LJ" userId="S::lucero.jara@CONTUGAS.COM.PE::5fee422c-9bec-4860-9c24-6cd0b162e160" providerId="AD"/>
  <p188:author id="{EF13692E-0FCC-E81A-4F9E-1146D56A4C69}" name="Mary Miñano Sanchez" initials="MMS" userId="S::mary.minano@CONTUGAS.COM.PE::dcc6b4c9-5c1c-48be-93cb-d12b2435e60e" providerId="AD"/>
  <p188:author id="{1B0A8E3D-B5CE-88C6-9507-E232F83CC9AF}" name="Cecilia Asencios" initials="NA" userId="S::cecilia.asencios@CONTUGAS.COM.PE::57622161-f116-4d16-a506-9a6d14926ebd" providerId="AD"/>
  <p188:author id="{0FC3953E-BCC4-F62D-CA68-A34B1A693C90}" name="CARBAJO MORÓN JEYSON ROBERT" initials="CR" userId="S::jeyson.carbajo@contugas.com.pe::400b6c05-0fa9-4fa5-aa0c-358b4d448094" providerId="AD"/>
  <p188:author id="{073DDA4D-7DD4-AD9B-626D-32FA890D025E}" name="Junior Yusepi Quinones Romero" initials="JYQR" userId="S::yusepi.quinones@CONTUGAS.COM.PE::4c154196-0c47-4a95-9dc0-774f00258efe" providerId="AD"/>
  <p188:author id="{0B8DEC52-FB5A-F1A5-EEC8-5CAA6A40BA1E}" name="Irma Elizabeth Ventura Ramirez" initials="IEVR" userId="S::irma.ventura@CONTUGAS.COM.PE::ec5868c6-ae45-4cb2-a0cd-26a6a9b5b45d" providerId="AD"/>
  <p188:author id="{73816961-B214-FADF-33C2-5F8CE691B1E5}" name="Dante Jaime Ponte Principe" initials="" userId="S::dante.ponte@contugas.com.pe::2bd95aca-4ef2-46b8-9e08-bcef5d306ed2" providerId="AD"/>
  <p188:author id="{EC081A63-1C34-71CD-B323-7818A515079E}" name="Juan Jesus Coronado Vargas" initials="JJCV" userId="S::juan.coronado@CONTUGAS.COM.PE::74aa5e76-353f-48b0-b633-b3946b2e04fa" providerId="AD"/>
  <p188:author id="{AC794166-E21A-7F70-CB7D-D96996CCEDC3}" name="Richard Castillo" initials="RC" userId="S::richard.castillo@CONTUGAS.COM.PE::f1762f5e-4851-45b0-bf9e-1002d69e0e01" providerId="AD"/>
  <p188:author id="{0CE31F6D-AE64-839B-AE59-BCF27274FD17}" name="Wilfredo Javier Olaechea Castro" initials="WJOC" userId="S::wilfredo.olaechea@CONTUGAS.COM.PE::3da1a918-9aa3-46e1-97ef-9bc52d2e95e7" providerId="AD"/>
  <p188:author id="{91B6367E-3804-A57F-5F7E-FCDA39B6B170}" name="Mario Elir Huaman Echegaray" initials="MH" userId="S::mario.huaman@CONTUGAS.COM.PE::7f7b2eb4-8b53-430d-ad9e-08f904ef4c35" providerId="AD"/>
  <p188:author id="{F4A82685-B6FC-840D-3D67-6A41B4236BEF}" name="John Escobar" initials="JE" userId="John Escobar" providerId="None"/>
  <p188:author id="{7462208A-BD3A-3D9F-F240-28F6AC66FDDE}" name="Dante Jaime Ponte Principe" initials="" userId="S::dante.ponte@CONTUGAS.COM.PE::2bd95aca-4ef2-46b8-9e08-bcef5d306ed2" providerId="AD"/>
  <p188:author id="{DBB5BF8E-A743-F2BF-C4EB-231B1C9671AA}" name="Richard Castillo" initials="RC" userId="S::richard.castillo@contugas.com.pe::f1762f5e-4851-45b0-bf9e-1002d69e0e01" providerId="AD"/>
  <p188:author id="{00B03191-C51A-FEFC-2C3F-922684D6F0FC}" name="Miguel Angel Zuñiga Gogny" initials="MZ" userId="S::miguel.zuniga@CONTUGAS.COM.PE::eab15ca5-c7f0-452d-a168-b84af92dd8ad" providerId="AD"/>
  <p188:author id="{4CF0F4A0-9615-0D9E-162D-495CC9B5791E}" name="Cristobal Martinez Palet" initials="CP" userId="S::cristobal.martinez@contugas.com.pe::b4e21363-b072-472b-a993-8995d4c41d4f" providerId="AD"/>
  <p188:author id="{A1062CA2-20D3-B1CC-A4D4-1B7D78D5B193}" name="Maria Claudia Alvarez Rincon" initials="MA" userId="S::mcalvarezr@geb.com.co::d3e94460-e876-4934-8ba8-a9f09a4637e9" providerId="AD"/>
  <p188:author id="{7B5032A3-261E-9BEF-5D35-1F2D8C9E5492}" name="Cristobal Martinez Palet" initials="CM" userId="S::cristobal.martinez@CONTUGAS.COM.PE::b4e21363-b072-472b-a993-8995d4c41d4f" providerId="AD"/>
  <p188:author id="{319B93A5-6A65-7878-0000-3656B5FB6CF5}" name="Dario Angel" initials="" userId="S::dario.angel@contugas.com.pe::ce519891-de80-49b1-824f-70e5e16a8976" providerId="AD"/>
  <p188:author id="{F4C35FAA-88E6-388B-FD2B-7B1E74020876}" name="Jackeline Tovar Guevara" initials="JT" userId="S::jackeline.tovar@CONTUGAS.COM.PE::6de388ca-0b2e-48e3-9bb3-42541d25fdd5" providerId="AD"/>
  <p188:author id="{3B14DBB8-0C3C-8DFA-35F0-43FC4494CEA7}" name="CARBAJO MORÓN JEYSON ROBERT" initials="JC" userId="S::jeyson.carbajo@CONTUGAS.COM.PE::400b6c05-0fa9-4fa5-aa0c-358b4d448094" providerId="AD"/>
  <p188:author id="{D4674FDF-6C2C-EAE7-E16C-616758F190CD}" name="Irma Elizabeth Ventura Ramirez" initials="IR" userId="S::irma.ventura@contugas.com.pe::ec5868c6-ae45-4cb2-a0cd-26a6a9b5b45d" providerId="AD"/>
  <p188:author id="{5B7D32E4-9157-606C-47B0-9BEF66304C17}" name="ELMER JEAN CARLOS ESPINOZA CACERES" initials="EE" userId="S::elmer.espinoza@CONTUGAS.COM.PE::37a75d27-d940-4eba-b7e6-929bb5a12d09" providerId="AD"/>
  <p188:author id="{01FF42E6-21DF-0F3E-00AE-326C20C20392}" name="Dario Angel" initials="DA" userId="S::dario.angel@CONTUGAS.COM.PE::ce519891-de80-49b1-824f-70e5e16a89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B050"/>
    <a:srgbClr val="92D050"/>
    <a:srgbClr val="0070C0"/>
    <a:srgbClr val="299F3F"/>
    <a:srgbClr val="B332A4"/>
    <a:srgbClr val="4FD168"/>
    <a:srgbClr val="0066CC"/>
    <a:srgbClr val="1A6529"/>
    <a:srgbClr val="61B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E3A41-7592-4766-AF9A-DDC00FDFEEAC}" v="80" dt="2026-06-17T19:55:24.774"/>
    <p1510:client id="{4CD33041-CA9C-4A80-8E9D-27F6E2C77FF6}" v="1423" dt="2026-06-16T22:01:47.079"/>
    <p1510:client id="{98CA10ED-E2AE-4D55-AC91-B3283E9548F8}" v="1123" dt="2026-06-18T13:59:42.870"/>
    <p1510:client id="{C0A9DD21-F35C-495E-85DE-176E31853159}" v="11" dt="2026-06-18T13:34:07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88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72DE539-1F63-4F3D-B56F-FBBF4DABBCA9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540D8E-4A43-4EF5-B4F6-B20CF3F0B6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352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74E1B0-23F2-441E-8650-1119F84F7E4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F5BABA-B5A5-44B2-B143-EA54692D12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628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6B82250-188A-7340-AEB3-FBBD39119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D38071A-DDA6-9942-AFD5-2DEB3D3BE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7564" y="1236852"/>
            <a:ext cx="3881231" cy="1790700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Título de la presentación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8712F-0404-0442-9115-783246C203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7564" y="3096608"/>
            <a:ext cx="3881231" cy="124182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Subtítulo </a:t>
            </a: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CB1DB5-2202-5C46-B519-79C0EF68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792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D82E6-2215-7945-8916-3209A2944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C8FCE54-2461-1E4D-A569-412B7690D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6A0BB6-6D6F-FF47-8DFA-FD0FE58D7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4B5F0B-D187-DC49-BDEC-70E95DF0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B8193C-6B70-8140-91CB-C4E206125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4B6E87-E19E-9646-8EB8-49D7BA02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264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AADF7B-BE2B-AE47-A6E7-B206BFCFB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4EB0C60-E579-A545-8533-74E191812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07D721-9145-D346-BD52-A2CA7286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4D540C-02AF-E645-97B5-3A2AEE73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AE443B-368E-CB40-A0AD-529E6E2E8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9407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D1FEC-0F9C-7C48-84C9-B2B3D68E5C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7EFC24-37F8-2A4F-9EB4-BD54BE650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69772B-A8CD-5949-B8DD-F4CE6D4E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F53203-35BF-EB4C-B950-E1638233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0B255D-A080-7049-A68C-E9C8BFAE4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814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C69258-B262-190D-29B2-EA4D22D67D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19F8F8-9702-DE40-876B-04289EB8B9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758" y="112403"/>
            <a:ext cx="7056784" cy="4431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26608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98F5C888-35F2-DC40-9154-907118D745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584" y="545189"/>
            <a:ext cx="7056438" cy="36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rgbClr val="00B050"/>
                </a:solidFill>
              </a:defRPr>
            </a:lvl2pPr>
            <a:lvl3pPr>
              <a:defRPr sz="1600">
                <a:solidFill>
                  <a:srgbClr val="00B050"/>
                </a:solidFill>
              </a:defRPr>
            </a:lvl3pPr>
            <a:lvl4pPr>
              <a:defRPr sz="1600">
                <a:solidFill>
                  <a:srgbClr val="00B050"/>
                </a:solidFill>
              </a:defRPr>
            </a:lvl4pPr>
            <a:lvl5pPr>
              <a:defRPr sz="1600">
                <a:solidFill>
                  <a:srgbClr val="00B050"/>
                </a:solidFill>
              </a:defRPr>
            </a:lvl5pPr>
          </a:lstStyle>
          <a:p>
            <a:pPr lvl="0"/>
            <a:r>
              <a:rPr lang="es-ES"/>
              <a:t>Subtítulo</a:t>
            </a:r>
            <a:endParaRPr lang="es-CO"/>
          </a:p>
        </p:txBody>
      </p: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553BB326-DF4E-3E4B-BDC7-A72FBC7A75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96" y="165620"/>
            <a:ext cx="720080" cy="3899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500" b="1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4000" b="1">
                <a:solidFill>
                  <a:srgbClr val="002060"/>
                </a:solidFill>
              </a:defRPr>
            </a:lvl2pPr>
            <a:lvl3pPr>
              <a:defRPr sz="4000" b="1">
                <a:solidFill>
                  <a:srgbClr val="002060"/>
                </a:solidFill>
              </a:defRPr>
            </a:lvl3pPr>
            <a:lvl4pPr>
              <a:defRPr sz="4000" b="1">
                <a:solidFill>
                  <a:srgbClr val="002060"/>
                </a:solidFill>
              </a:defRPr>
            </a:lvl4pPr>
            <a:lvl5pPr>
              <a:defRPr sz="4000" b="1">
                <a:solidFill>
                  <a:srgbClr val="002060"/>
                </a:solidFill>
              </a:defRPr>
            </a:lvl5pPr>
          </a:lstStyle>
          <a:p>
            <a:pPr lvl="0"/>
            <a:r>
              <a:rPr lang="es-ES_tradnl"/>
              <a:t>#.#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92B33C4-F605-A145-BF22-E379C406FF09}"/>
              </a:ext>
            </a:extLst>
          </p:cNvPr>
          <p:cNvSpPr/>
          <p:nvPr userDrawn="1"/>
        </p:nvSpPr>
        <p:spPr>
          <a:xfrm>
            <a:off x="8460432" y="4791830"/>
            <a:ext cx="4315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10A26C49-F53D-4C00-B7DE-803A568B7C3F}" type="slidenum">
              <a:rPr lang="es-ES" sz="1100" b="1" smtClean="0">
                <a:solidFill>
                  <a:srgbClr val="61B380"/>
                </a:solidFill>
              </a:rPr>
              <a:pPr algn="ctr"/>
              <a:t>‹Nº›</a:t>
            </a:fld>
            <a:endParaRPr lang="es-ES_tradnl" sz="1100" b="1">
              <a:solidFill>
                <a:srgbClr val="61B38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AE78576-963B-7984-205A-9865D393F497}"/>
              </a:ext>
            </a:extLst>
          </p:cNvPr>
          <p:cNvSpPr/>
          <p:nvPr userDrawn="1"/>
        </p:nvSpPr>
        <p:spPr>
          <a:xfrm>
            <a:off x="61001" y="4566202"/>
            <a:ext cx="2136748" cy="5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277DB8F0-C203-DF70-ABAA-495795F66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415" r="18015" b="17959"/>
          <a:stretch>
            <a:fillRect/>
          </a:stretch>
        </p:blipFill>
        <p:spPr bwMode="auto">
          <a:xfrm>
            <a:off x="70224" y="4401490"/>
            <a:ext cx="2607896" cy="6373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606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E2AE95A-7671-E340-9DE9-155C9D22ED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FD0ED9B-29C8-A746-BD57-7A07395C5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9808" y="273844"/>
            <a:ext cx="3756992" cy="99417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Contenido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CB80B9-D622-584F-9E88-0DDA0B26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808" y="1369219"/>
            <a:ext cx="3756992" cy="326350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505207-D172-A143-9916-391C0C49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4772794"/>
            <a:ext cx="2057400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1CAD9E-2DF5-6F49-B926-6282B9958E3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246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253A99-E888-CE4B-A550-4D54ECE4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FD0ED9B-29C8-A746-BD57-7A07395C5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9808" y="273844"/>
            <a:ext cx="3756992" cy="994172"/>
          </a:xfrm>
        </p:spPr>
        <p:txBody>
          <a:bodyPr/>
          <a:lstStyle>
            <a:lvl1pPr>
              <a:defRPr b="1">
                <a:solidFill>
                  <a:srgbClr val="1E9AA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Contenido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CB80B9-D622-584F-9E88-0DDA0B26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808" y="1369219"/>
            <a:ext cx="3756992" cy="326350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505207-D172-A143-9916-391C0C49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4779816"/>
            <a:ext cx="2057400" cy="273844"/>
          </a:xfrm>
        </p:spPr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186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5CF2C11-B138-DA4E-BA30-A077D0049A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99" y="-48695"/>
            <a:ext cx="9208357" cy="515043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991493D-7E08-3346-9C75-623202D8A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4801" y="297967"/>
            <a:ext cx="7886700" cy="556591"/>
          </a:xfrm>
        </p:spPr>
        <p:txBody>
          <a:bodyPr anchor="b">
            <a:normAutofit/>
          </a:bodyPr>
          <a:lstStyle>
            <a:lvl1pPr>
              <a:defRPr sz="3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Título de diapositiva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910A80-3DFB-C245-94BF-B01ADCC9FA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4801" y="854558"/>
            <a:ext cx="7886700" cy="38783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Subtítulo de diapositiva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3221BB-BC3E-D945-B00B-5E7CB7E7E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62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6E272A8-3B3F-3A42-9723-08DBFF1860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4642" y="793378"/>
            <a:ext cx="7757235" cy="416441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ACDAE0F-0D49-6A4A-BB2C-D38967D9F73B}"/>
              </a:ext>
            </a:extLst>
          </p:cNvPr>
          <p:cNvSpPr/>
          <p:nvPr userDrawn="1"/>
        </p:nvSpPr>
        <p:spPr>
          <a:xfrm>
            <a:off x="1068572" y="2587699"/>
            <a:ext cx="781493" cy="303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051501-C2E6-9E43-8D3F-A71634BD9A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257" y="2571751"/>
            <a:ext cx="932123" cy="44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0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25541-529E-A14F-8076-84639584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1596D3-8A7B-3C42-B779-7EB4978B3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0F4302-44A9-5C4B-83EA-DF52E8B08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63EB14C-7AF8-F04F-A523-08C4B2357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9BA615-03DF-EA42-9E21-9D701835CA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33119D6-B668-5F47-933D-3A54B12FD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3A6AD68-E086-284F-BC90-D0784175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FC463B-C06F-0A4F-AC0B-4C2F92D1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8336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515B8-81A2-6C49-9A99-A63A8660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1D9C34-0F50-1541-B1DB-3EA1445AC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C40C44A-8C2C-2B44-AEC5-D3FC3A2F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DBC0A8-DAA9-5B41-A006-93DAE42E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006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5EA5852-1C4F-CD45-A1DD-504176829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77962E-E6F8-6643-ACC4-3D6011B5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3DC236-1020-5849-AD00-FF88C1CFA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752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1DB95-1E5C-8646-98A3-539A2341C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4C9EEE-7364-6B4D-891A-1239E5AF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CF5858E-B2D0-2D48-A3EF-C1BB8F8EC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7965DC-DFF4-FE4D-A1A4-D5C0425C9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7C0409-27D8-5A4A-AE5F-B99354541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75F6C9-27E2-184A-ABD6-7F9929166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343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0EAD8C-AFAF-F043-A1FA-219F84199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EAE4A0-E1F8-324D-A88F-4605FB231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BC8AC7-12BE-9649-BB73-F4CC9A8E2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2FBE5-98DE-8347-B000-175C18FF2C0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E12474-C7E4-D340-92CD-4FEF1F044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FF58C5-0FA5-DD49-B849-A28F705D4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CAD9E-2DF5-6F49-B926-6282B9958E3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145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9" r:id="rId1"/>
    <p:sldLayoutId id="2147485440" r:id="rId2"/>
    <p:sldLayoutId id="2147485441" r:id="rId3"/>
    <p:sldLayoutId id="2147485442" r:id="rId4"/>
    <p:sldLayoutId id="2147485443" r:id="rId5"/>
    <p:sldLayoutId id="2147485444" r:id="rId6"/>
    <p:sldLayoutId id="2147485445" r:id="rId7"/>
    <p:sldLayoutId id="2147485446" r:id="rId8"/>
    <p:sldLayoutId id="2147485447" r:id="rId9"/>
    <p:sldLayoutId id="2147485448" r:id="rId10"/>
    <p:sldLayoutId id="2147485449" r:id="rId11"/>
    <p:sldLayoutId id="2147485450" r:id="rId12"/>
    <p:sldLayoutId id="2147485470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17D66-DB0A-8FCA-F2FC-E23B98AB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42B40476-D58D-3427-E573-A775DCBA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33" y="139011"/>
            <a:ext cx="7056784" cy="443123"/>
          </a:xfrm>
        </p:spPr>
        <p:txBody>
          <a:bodyPr>
            <a:normAutofit/>
          </a:bodyPr>
          <a:lstStyle/>
          <a:p>
            <a:r>
              <a:rPr lang="es-MX" sz="2400" dirty="0">
                <a:solidFill>
                  <a:srgbClr val="1A6529"/>
                </a:solidFill>
                <a:latin typeface="Montserrat" pitchFamily="2" charset="77"/>
              </a:rPr>
              <a:t>Composición Directorio 2026</a:t>
            </a:r>
            <a:endParaRPr lang="es-ES_tradnl" sz="2400" dirty="0">
              <a:latin typeface="Montserrat" pitchFamily="2" charset="77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5C1A1A6-8886-1FD9-2B13-EAF0AE8C0D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_tradnl" dirty="0">
              <a:latin typeface="Montserrat" pitchFamily="2" charset="77"/>
            </a:endParaRPr>
          </a:p>
        </p:txBody>
      </p:sp>
      <p:sp>
        <p:nvSpPr>
          <p:cNvPr id="2" name="Marcador de texto 6">
            <a:extLst>
              <a:ext uri="{FF2B5EF4-FFF2-40B4-BE49-F238E27FC236}">
                <a16:creationId xmlns:a16="http://schemas.microsoft.com/office/drawing/2014/main" id="{AB2D407C-7A3C-0566-A9D5-FBF319A63514}"/>
              </a:ext>
            </a:extLst>
          </p:cNvPr>
          <p:cNvSpPr txBox="1">
            <a:spLocks/>
          </p:cNvSpPr>
          <p:nvPr/>
        </p:nvSpPr>
        <p:spPr>
          <a:xfrm>
            <a:off x="835633" y="698126"/>
            <a:ext cx="7614100" cy="360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11 Tabla">
            <a:extLst>
              <a:ext uri="{FF2B5EF4-FFF2-40B4-BE49-F238E27FC236}">
                <a16:creationId xmlns:a16="http://schemas.microsoft.com/office/drawing/2014/main" id="{9E77A65C-B9D5-EE36-F8BD-029CC3C324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717681"/>
              </p:ext>
            </p:extLst>
          </p:nvPr>
        </p:nvGraphicFramePr>
        <p:xfrm>
          <a:off x="1841600" y="1058489"/>
          <a:ext cx="5460799" cy="249274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460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498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CO" sz="1800" b="1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Miembros</a:t>
                      </a:r>
                      <a:endParaRPr lang="es-CO" sz="18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68583" marR="68583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anose="020F0502020204030204" pitchFamily="34" charset="0"/>
                        </a:rPr>
                        <a:t>Andres Baracaldo Sarmiento </a:t>
                      </a:r>
                      <a:endParaRPr lang="es-PE" sz="18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anose="020F0502020204030204" pitchFamily="34" charset="0"/>
                        </a:rPr>
                        <a:t>Néstor Fagua Guauque </a:t>
                      </a:r>
                      <a:endParaRPr lang="es-PE" sz="18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anose="020F0502020204030204" pitchFamily="34" charset="0"/>
                        </a:rPr>
                        <a:t>María Soledad Guiulfo Suárez-Durand*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anose="020F0502020204030204" pitchFamily="34" charset="0"/>
                        </a:rPr>
                        <a:t>Gustavo Ramirez Galindo*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+mn-cs"/>
                        </a:rPr>
                        <a:t>Jorge Henao Zambrano</a:t>
                      </a:r>
                      <a:endParaRPr lang="es-PE" sz="1800" b="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30160BB-B0F7-3908-9C0F-3F71BD74743D}"/>
              </a:ext>
            </a:extLst>
          </p:cNvPr>
          <p:cNvSpPr txBox="1"/>
          <p:nvPr/>
        </p:nvSpPr>
        <p:spPr>
          <a:xfrm>
            <a:off x="6161619" y="4183764"/>
            <a:ext cx="1886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(*) Miembro independiente</a:t>
            </a:r>
            <a:endParaRPr lang="es-P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29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lt;root reqver=&quot;28224&quot;&gt;&lt;version val=&quot;3532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/CPresentation&gt;&lt;/roo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RzPAaj_EW1V_1cfisGIA"/>
</p:tagLst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48f81-ff3b-4ba0-8e0a-2fc78ed50929">
      <Terms xmlns="http://schemas.microsoft.com/office/infopath/2007/PartnerControls"/>
    </lcf76f155ced4ddcb4097134ff3c332f>
    <TaxCatchAll xmlns="6a19557c-b0f6-44a1-898c-65b2f399a51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CF94256B9EE74DAD72EC35FE278640" ma:contentTypeVersion="21" ma:contentTypeDescription="Crear nuevo documento." ma:contentTypeScope="" ma:versionID="b8ef97685923036fada075bbc3ea3db1">
  <xsd:schema xmlns:xsd="http://www.w3.org/2001/XMLSchema" xmlns:xs="http://www.w3.org/2001/XMLSchema" xmlns:p="http://schemas.microsoft.com/office/2006/metadata/properties" xmlns:ns1="http://schemas.microsoft.com/sharepoint/v3" xmlns:ns2="6a19557c-b0f6-44a1-898c-65b2f399a512" xmlns:ns3="60b48f81-ff3b-4ba0-8e0a-2fc78ed50929" targetNamespace="http://schemas.microsoft.com/office/2006/metadata/properties" ma:root="true" ma:fieldsID="864bf42b16df1a48a8967e2f5504b263" ns1:_="" ns2:_="" ns3:_="">
    <xsd:import namespace="http://schemas.microsoft.com/sharepoint/v3"/>
    <xsd:import namespace="6a19557c-b0f6-44a1-898c-65b2f399a512"/>
    <xsd:import namespace="60b48f81-ff3b-4ba0-8e0a-2fc78ed5092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19557c-b0f6-44a1-898c-65b2f399a51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dc74129-6a95-4f01-999a-ebadbe168dd5}" ma:internalName="TaxCatchAll" ma:showField="CatchAllData" ma:web="6a19557c-b0f6-44a1-898c-65b2f399a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48f81-ff3b-4ba0-8e0a-2fc78ed509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c560a727-9533-4394-b4db-ef23c1694e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042C95-AA7A-4960-BADC-A09DE570CCD6}">
  <ds:schemaRefs>
    <ds:schemaRef ds:uri="60b48f81-ff3b-4ba0-8e0a-2fc78ed50929"/>
    <ds:schemaRef ds:uri="6a19557c-b0f6-44a1-898c-65b2f399a5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DF581A7-94DD-440E-83CE-0397C7946D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ED1A69-C0CE-43AD-8A0D-EC261E3B2E8E}">
  <ds:schemaRefs>
    <ds:schemaRef ds:uri="60b48f81-ff3b-4ba0-8e0a-2fc78ed50929"/>
    <ds:schemaRef ds:uri="6a19557c-b0f6-44a1-898c-65b2f399a5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25</Words>
  <Application>Microsoft Office PowerPoint</Application>
  <PresentationFormat>Presentación en pantalla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2_Tema de Office</vt:lpstr>
      <vt:lpstr>Composición Directorio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Ana Ormeño Aparcana</cp:lastModifiedBy>
  <cp:revision>4</cp:revision>
  <cp:lastPrinted>2026-03-13T17:53:47Z</cp:lastPrinted>
  <dcterms:created xsi:type="dcterms:W3CDTF">2016-11-10T21:38:52Z</dcterms:created>
  <dcterms:modified xsi:type="dcterms:W3CDTF">2026-07-27T16:53:33Z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56440b0-bb43-4d81-a621-bc28eeeaa1f1_Enabled">
    <vt:lpwstr>true</vt:lpwstr>
  </property>
  <property fmtid="{D5CDD505-2E9C-101B-9397-08002B2CF9AE}" pid="3" name="MSIP_Label_f56440b0-bb43-4d81-a621-bc28eeeaa1f1_SetDate">
    <vt:lpwstr>2021-09-21T14:54:13Z</vt:lpwstr>
  </property>
  <property fmtid="{D5CDD505-2E9C-101B-9397-08002B2CF9AE}" pid="4" name="MSIP_Label_f56440b0-bb43-4d81-a621-bc28eeeaa1f1_Method">
    <vt:lpwstr>Privileged</vt:lpwstr>
  </property>
  <property fmtid="{D5CDD505-2E9C-101B-9397-08002B2CF9AE}" pid="5" name="MSIP_Label_f56440b0-bb43-4d81-a621-bc28eeeaa1f1_Name">
    <vt:lpwstr>f56440b0-bb43-4d81-a621-bc28eeeaa1f1</vt:lpwstr>
  </property>
  <property fmtid="{D5CDD505-2E9C-101B-9397-08002B2CF9AE}" pid="6" name="MSIP_Label_f56440b0-bb43-4d81-a621-bc28eeeaa1f1_SiteId">
    <vt:lpwstr>d49de431-8ec2-4627-95dc-a1b041bbab30</vt:lpwstr>
  </property>
  <property fmtid="{D5CDD505-2E9C-101B-9397-08002B2CF9AE}" pid="7" name="MSIP_Label_f56440b0-bb43-4d81-a621-bc28eeeaa1f1_ActionId">
    <vt:lpwstr>c0f8de01-4921-4b67-b51b-f88b20835613</vt:lpwstr>
  </property>
  <property fmtid="{D5CDD505-2E9C-101B-9397-08002B2CF9AE}" pid="8" name="MSIP_Label_f56440b0-bb43-4d81-a621-bc28eeeaa1f1_ContentBits">
    <vt:lpwstr>0</vt:lpwstr>
  </property>
  <property fmtid="{D5CDD505-2E9C-101B-9397-08002B2CF9AE}" pid="9" name="ContentTypeId">
    <vt:lpwstr>0x01010015CF94256B9EE74DAD72EC35FE278640</vt:lpwstr>
  </property>
  <property fmtid="{D5CDD505-2E9C-101B-9397-08002B2CF9AE}" pid="10" name="MediaServiceImageTags">
    <vt:lpwstr/>
  </property>
  <property fmtid="{D5CDD505-2E9C-101B-9397-08002B2CF9AE}" pid="11" name="MSIP_Label_4077f640-1c64-42eb-b87f-649da53bbff5_Enabled">
    <vt:lpwstr>true</vt:lpwstr>
  </property>
  <property fmtid="{D5CDD505-2E9C-101B-9397-08002B2CF9AE}" pid="12" name="MSIP_Label_4077f640-1c64-42eb-b87f-649da53bbff5_SetDate">
    <vt:lpwstr>2024-06-25T21:14:52Z</vt:lpwstr>
  </property>
  <property fmtid="{D5CDD505-2E9C-101B-9397-08002B2CF9AE}" pid="13" name="MSIP_Label_4077f640-1c64-42eb-b87f-649da53bbff5_Method">
    <vt:lpwstr>Privileged</vt:lpwstr>
  </property>
  <property fmtid="{D5CDD505-2E9C-101B-9397-08002B2CF9AE}" pid="14" name="MSIP_Label_4077f640-1c64-42eb-b87f-649da53bbff5_Name">
    <vt:lpwstr>Público</vt:lpwstr>
  </property>
  <property fmtid="{D5CDD505-2E9C-101B-9397-08002B2CF9AE}" pid="15" name="MSIP_Label_4077f640-1c64-42eb-b87f-649da53bbff5_SiteId">
    <vt:lpwstr>f8c73e3b-be86-47c0-800f-c8782001a751</vt:lpwstr>
  </property>
  <property fmtid="{D5CDD505-2E9C-101B-9397-08002B2CF9AE}" pid="16" name="MSIP_Label_4077f640-1c64-42eb-b87f-649da53bbff5_ActionId">
    <vt:lpwstr>824ea75a-2086-41c5-8dc0-e154b12a03a2</vt:lpwstr>
  </property>
  <property fmtid="{D5CDD505-2E9C-101B-9397-08002B2CF9AE}" pid="17" name="MSIP_Label_4077f640-1c64-42eb-b87f-649da53bbff5_ContentBits">
    <vt:lpwstr>1</vt:lpwstr>
  </property>
  <property fmtid="{D5CDD505-2E9C-101B-9397-08002B2CF9AE}" pid="18" name="ClassificationContentMarkingHeaderLocations">
    <vt:lpwstr>1_Tema de Office:9\Diseño personalizado:8\20_Tema de Office:4\Tema de Office:8\8_Tema de Office:8\9_Tema de Office:8\2_Tema de Office:9</vt:lpwstr>
  </property>
  <property fmtid="{D5CDD505-2E9C-101B-9397-08002B2CF9AE}" pid="19" name="ClassificationContentMarkingHeaderText">
    <vt:lpwstr>Información Pública</vt:lpwstr>
  </property>
</Properties>
</file>